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610600" cy="6019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Book Antiqua" pitchFamily="18" charset="0"/>
              </a:rPr>
              <a:t>               RUNGTA COLLEGE OF DENTAL    SCIENCES &amp; RESEARCH</a:t>
            </a:r>
            <a:r>
              <a:rPr lang="en-US" sz="3200" dirty="0" smtClean="0">
                <a:latin typeface="Book Antiqua" pitchFamily="18" charset="0"/>
              </a:rPr>
              <a:t/>
            </a:r>
            <a:br>
              <a:rPr lang="en-US" sz="3200" dirty="0" smtClean="0">
                <a:latin typeface="Book Antiqua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i="1" dirty="0" smtClean="0">
                <a:solidFill>
                  <a:srgbClr val="002060"/>
                </a:solidFill>
              </a:rPr>
              <a:t>ANTACIDS</a:t>
            </a:r>
            <a:r>
              <a:rPr lang="en-US" sz="2800" b="1" i="1">
                <a:solidFill>
                  <a:srgbClr val="002060"/>
                </a:solidFill>
              </a:rPr>
              <a:t/>
            </a:r>
            <a:br>
              <a:rPr lang="en-US" sz="2800" b="1" i="1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Department </a:t>
            </a: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of Pharmacology</a:t>
            </a: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endParaRPr lang="en-US" sz="28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0" y="0"/>
            <a:ext cx="18288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7583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Rungt\Downloads\ANT-1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0"/>
            <a:ext cx="73152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Rungt\Downloads\ANT-1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04800"/>
            <a:ext cx="71628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C:\Users\Rungt\Downloads\ANT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Rungt\Downloads\ANT-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77724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Rungt\Downloads\ANT-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4362" y="1762919"/>
            <a:ext cx="7915275" cy="4200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Rungt\Downloads\ANT-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381000"/>
            <a:ext cx="68580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C:\Users\Rungt\Downloads\ANT-1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239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Rungt\Downloads\ANT-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71628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C:\Users\Rungt\Downloads\ANT-1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69342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C:\Users\Rungt\Downloads\ANT-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9600"/>
            <a:ext cx="58674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Rungt\Downloads\ANT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8382000" cy="655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4070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C:\Users\Rungt\Downloads\ANT-1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67056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C:\Users\Rungt\Downloads\ANT-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04800"/>
            <a:ext cx="70866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C:\Users\Rungt\Downloads\THANK 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3152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Rungt\Downloads\ANT-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4800"/>
            <a:ext cx="7467600" cy="5897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Rungt\Downloads\ANT-1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52400"/>
            <a:ext cx="76962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Rungt\Downloads\ANT-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533400"/>
            <a:ext cx="78486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Rungt\Downloads\ANT-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304800"/>
            <a:ext cx="73152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Rungt\Downloads\ANT-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"/>
            <a:ext cx="70866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Rungt\Downloads\ANT-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600"/>
            <a:ext cx="76962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Rungt\Downloads\ANT-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381000"/>
            <a:ext cx="7315199" cy="5867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On-screen Show (4:3)</PresentationFormat>
  <Paragraphs>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             RUNGTA COLLEGE OF DENTAL    SCIENCES &amp; RESEARCH    ANTACIDS   Department of Pharmacology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Rungt</dc:creator>
  <cp:lastModifiedBy>hp</cp:lastModifiedBy>
  <cp:revision>7</cp:revision>
  <dcterms:created xsi:type="dcterms:W3CDTF">2006-08-16T00:00:00Z</dcterms:created>
  <dcterms:modified xsi:type="dcterms:W3CDTF">2023-04-18T09:58:48Z</dcterms:modified>
</cp:coreProperties>
</file>